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تّين</a:t>
            </a:r>
            <a:r>
              <a:rPr lang="ar-TN" sz="2800" dirty="0" smtClean="0"/>
              <a:t> 95 </a:t>
            </a:r>
            <a:r>
              <a:rPr lang="ar-TN" sz="2800" dirty="0" smtClean="0"/>
              <a:t>– 8 آيات</a:t>
            </a:r>
            <a:endParaRPr lang="fr-FR" sz="2800" dirty="0"/>
          </a:p>
        </p:txBody>
      </p:sp>
      <p:pic>
        <p:nvPicPr>
          <p:cNvPr id="6" name="Image 5" descr="t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تّين</a:t>
            </a:r>
            <a:r>
              <a:rPr lang="ar-TN" sz="2800" dirty="0" smtClean="0"/>
              <a:t> 95 </a:t>
            </a:r>
            <a:r>
              <a:rPr lang="ar-TN" sz="2800" dirty="0" smtClean="0"/>
              <a:t>– 8 آيات</a:t>
            </a:r>
            <a:endParaRPr lang="fr-FR" sz="2800" dirty="0"/>
          </a:p>
        </p:txBody>
      </p:sp>
      <p:pic>
        <p:nvPicPr>
          <p:cNvPr id="4" name="Image 3" descr="t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تّين</a:t>
            </a:r>
            <a:r>
              <a:rPr lang="ar-TN" sz="2800" dirty="0" smtClean="0"/>
              <a:t> 95 </a:t>
            </a:r>
            <a:r>
              <a:rPr lang="ar-TN" sz="2800" dirty="0" smtClean="0"/>
              <a:t>– 8 آيات</a:t>
            </a:r>
            <a:endParaRPr lang="fr-FR" sz="2800" dirty="0"/>
          </a:p>
        </p:txBody>
      </p:sp>
      <p:pic>
        <p:nvPicPr>
          <p:cNvPr id="4" name="Image 3" descr="t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تّين</a:t>
            </a:r>
            <a:r>
              <a:rPr lang="ar-TN" sz="2800" dirty="0" smtClean="0"/>
              <a:t> 95 </a:t>
            </a:r>
            <a:r>
              <a:rPr lang="ar-TN" sz="2800" dirty="0" smtClean="0"/>
              <a:t>– 8 آيات</a:t>
            </a:r>
            <a:endParaRPr lang="fr-FR" sz="2800" dirty="0"/>
          </a:p>
        </p:txBody>
      </p:sp>
      <p:pic>
        <p:nvPicPr>
          <p:cNvPr id="4" name="Image 3" descr="t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5</cp:revision>
  <dcterms:created xsi:type="dcterms:W3CDTF">2010-01-07T20:26:56Z</dcterms:created>
  <dcterms:modified xsi:type="dcterms:W3CDTF">2010-03-06T19:39:26Z</dcterms:modified>
</cp:coreProperties>
</file>