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87AB9C4-6F00-4281-8073-2F1FC1469513}" type="datetimeFigureOut">
              <a:rPr lang="fr-FR" smtClean="0"/>
              <a:pPr/>
              <a:t>26/09/2010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dirty="0" smtClean="0"/>
              <a:t>سورة المطفّفين 83 – 36 آية</a:t>
            </a:r>
            <a:endParaRPr lang="fr-FR" sz="2800" dirty="0"/>
          </a:p>
        </p:txBody>
      </p:sp>
      <p:pic>
        <p:nvPicPr>
          <p:cNvPr id="4" name="Image 3" descr="a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00042"/>
            <a:ext cx="9144000" cy="63579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dirty="0" smtClean="0"/>
              <a:t>سورة المطفّفين 83 – 36 آية</a:t>
            </a:r>
            <a:endParaRPr lang="fr-FR" sz="2800" dirty="0"/>
          </a:p>
        </p:txBody>
      </p:sp>
      <p:pic>
        <p:nvPicPr>
          <p:cNvPr id="4" name="Image 3" descr="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dirty="0" smtClean="0"/>
              <a:t>سورة المطفّفين 83 – 36 آية</a:t>
            </a:r>
            <a:endParaRPr lang="fr-FR" sz="2800" dirty="0"/>
          </a:p>
        </p:txBody>
      </p:sp>
      <p:pic>
        <p:nvPicPr>
          <p:cNvPr id="4" name="Image 3" descr="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dirty="0" smtClean="0"/>
              <a:t>سورة المطفّفين 83 – 36 آية</a:t>
            </a:r>
            <a:endParaRPr lang="fr-FR" sz="2800" dirty="0"/>
          </a:p>
        </p:txBody>
      </p:sp>
      <p:pic>
        <p:nvPicPr>
          <p:cNvPr id="4" name="Image 3" descr="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dirty="0" smtClean="0"/>
              <a:t>سورة المطفّفين 83 – 36 آية</a:t>
            </a:r>
            <a:endParaRPr lang="fr-FR" sz="2800" dirty="0"/>
          </a:p>
        </p:txBody>
      </p:sp>
      <p:pic>
        <p:nvPicPr>
          <p:cNvPr id="4" name="Image 3" descr="a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00042"/>
            <a:ext cx="9144000" cy="63579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dirty="0" smtClean="0"/>
              <a:t>سورة المطفّفين 83 – 36 آية</a:t>
            </a:r>
            <a:endParaRPr lang="fr-FR" sz="2800" dirty="0"/>
          </a:p>
        </p:txBody>
      </p:sp>
      <p:pic>
        <p:nvPicPr>
          <p:cNvPr id="4" name="Image 3" descr="a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00042"/>
            <a:ext cx="9144000" cy="63579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dirty="0" smtClean="0"/>
              <a:t>سورة المطفّفين 83 – 36 آية</a:t>
            </a:r>
            <a:endParaRPr lang="fr-FR" sz="2800" dirty="0"/>
          </a:p>
        </p:txBody>
      </p:sp>
      <p:pic>
        <p:nvPicPr>
          <p:cNvPr id="4" name="Image 3" descr="a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00042"/>
            <a:ext cx="9144000" cy="63579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dirty="0" smtClean="0"/>
              <a:t>سورة المطفّفين 83 – 36 آية</a:t>
            </a:r>
            <a:endParaRPr lang="fr-FR" sz="2800" dirty="0"/>
          </a:p>
        </p:txBody>
      </p:sp>
      <p:pic>
        <p:nvPicPr>
          <p:cNvPr id="4" name="Image 3" descr="b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00042"/>
            <a:ext cx="9144000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dirty="0" smtClean="0"/>
              <a:t>سورة المطفّفين 83 – 36 آية</a:t>
            </a:r>
            <a:endParaRPr lang="fr-FR" sz="2800" dirty="0"/>
          </a:p>
        </p:txBody>
      </p:sp>
      <p:pic>
        <p:nvPicPr>
          <p:cNvPr id="4" name="Image 3" descr="b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dirty="0" smtClean="0"/>
              <a:t>سورة المطفّفين 83 – 36 آية</a:t>
            </a:r>
            <a:endParaRPr lang="fr-FR" sz="2800" dirty="0"/>
          </a:p>
        </p:txBody>
      </p:sp>
      <p:pic>
        <p:nvPicPr>
          <p:cNvPr id="4" name="Image 3" descr="b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00042"/>
            <a:ext cx="9144000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dirty="0" smtClean="0"/>
              <a:t>سورة المطفّفين 83 – 36 آية</a:t>
            </a:r>
            <a:endParaRPr lang="fr-FR" sz="2800" dirty="0"/>
          </a:p>
        </p:txBody>
      </p:sp>
      <p:pic>
        <p:nvPicPr>
          <p:cNvPr id="4" name="Image 3" descr="b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00042"/>
            <a:ext cx="9144000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8458200" cy="428628"/>
          </a:xfrm>
        </p:spPr>
        <p:txBody>
          <a:bodyPr>
            <a:normAutofit fontScale="92500" lnSpcReduction="10000"/>
          </a:bodyPr>
          <a:lstStyle/>
          <a:p>
            <a:r>
              <a:rPr lang="ar-TN" sz="2800" dirty="0" smtClean="0"/>
              <a:t>سورة المطفّفين 83 – 36 آية</a:t>
            </a:r>
            <a:endParaRPr lang="fr-FR" sz="2800" dirty="0"/>
          </a:p>
        </p:txBody>
      </p:sp>
      <p:pic>
        <p:nvPicPr>
          <p:cNvPr id="4" name="Image 3" descr="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</TotalTime>
  <Words>72</Words>
  <Application>Microsoft Office PowerPoint</Application>
  <PresentationFormat>Affichage à l'écran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Solstice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SWEET</dc:creator>
  <cp:lastModifiedBy>SWEET</cp:lastModifiedBy>
  <cp:revision>9</cp:revision>
  <dcterms:created xsi:type="dcterms:W3CDTF">2010-01-07T20:26:56Z</dcterms:created>
  <dcterms:modified xsi:type="dcterms:W3CDTF">2010-09-26T09:41:31Z</dcterms:modified>
</cp:coreProperties>
</file>