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6" name="Image 5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"/>
            <a:ext cx="9144000" cy="6319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2"/>
            <a:ext cx="9143999" cy="6396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2"/>
            <a:ext cx="9143999" cy="6396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2"/>
            <a:ext cx="9143999" cy="6396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"/>
            <a:ext cx="9144000" cy="6319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"/>
            <a:ext cx="9144000" cy="6319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"/>
            <a:ext cx="9144000" cy="63198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3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3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3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5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71435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المرسلات 77 </a:t>
            </a:r>
            <a:r>
              <a:rPr lang="ar-TN" sz="2800" dirty="0" smtClean="0"/>
              <a:t>– </a:t>
            </a:r>
            <a:r>
              <a:rPr lang="ar-TN" sz="2800" dirty="0" smtClean="0"/>
              <a:t>50 آية</a:t>
            </a:r>
            <a:endParaRPr lang="fr-FR" sz="2800" dirty="0"/>
          </a:p>
        </p:txBody>
      </p:sp>
      <p:pic>
        <p:nvPicPr>
          <p:cNvPr id="4" name="Imag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2"/>
            <a:ext cx="9143999" cy="63960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7</cp:revision>
  <dcterms:created xsi:type="dcterms:W3CDTF">2010-01-07T20:26:56Z</dcterms:created>
  <dcterms:modified xsi:type="dcterms:W3CDTF">2010-09-26T07:55:41Z</dcterms:modified>
</cp:coreProperties>
</file>