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09/05/2010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6" name="Image 5" descr="Kiam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7"/>
            <a:ext cx="9144001" cy="6386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1"/>
            <a:ext cx="9144000" cy="63579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7"/>
            <a:ext cx="9144001" cy="63865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71487"/>
            <a:ext cx="9144000" cy="63865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7"/>
            <a:ext cx="9144000" cy="63865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3999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3999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قيامة</a:t>
            </a:r>
            <a:r>
              <a:rPr lang="ar-TN" sz="2800" dirty="0" smtClean="0"/>
              <a:t> 75– 40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Kiam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72</Words>
  <Application>Microsoft Office PowerPoint</Application>
  <PresentationFormat>Affichage à l'écran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4</cp:revision>
  <dcterms:created xsi:type="dcterms:W3CDTF">2010-01-07T20:26:56Z</dcterms:created>
  <dcterms:modified xsi:type="dcterms:W3CDTF">2010-05-09T07:12:39Z</dcterms:modified>
</cp:coreProperties>
</file>