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76DF8-267E-436E-87B4-45705EBE8AB7}" type="datetimeFigureOut">
              <a:rPr lang="fr-FR" smtClean="0"/>
              <a:t>28/12/2009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D28F-0754-4462-93B9-7AC32E3B7EF3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76DF8-267E-436E-87B4-45705EBE8AB7}" type="datetimeFigureOut">
              <a:rPr lang="fr-FR" smtClean="0"/>
              <a:t>28/12/2009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D28F-0754-4462-93B9-7AC32E3B7EF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76DF8-267E-436E-87B4-45705EBE8AB7}" type="datetimeFigureOut">
              <a:rPr lang="fr-FR" smtClean="0"/>
              <a:t>28/12/2009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D28F-0754-4462-93B9-7AC32E3B7EF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76DF8-267E-436E-87B4-45705EBE8AB7}" type="datetimeFigureOut">
              <a:rPr lang="fr-FR" smtClean="0"/>
              <a:t>28/12/2009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D28F-0754-4462-93B9-7AC32E3B7EF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76DF8-267E-436E-87B4-45705EBE8AB7}" type="datetimeFigureOut">
              <a:rPr lang="fr-FR" smtClean="0"/>
              <a:t>28/12/2009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D28F-0754-4462-93B9-7AC32E3B7EF3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76DF8-267E-436E-87B4-45705EBE8AB7}" type="datetimeFigureOut">
              <a:rPr lang="fr-FR" smtClean="0"/>
              <a:t>28/12/2009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D28F-0754-4462-93B9-7AC32E3B7EF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76DF8-267E-436E-87B4-45705EBE8AB7}" type="datetimeFigureOut">
              <a:rPr lang="fr-FR" smtClean="0"/>
              <a:t>28/12/2009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D28F-0754-4462-93B9-7AC32E3B7EF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76DF8-267E-436E-87B4-45705EBE8AB7}" type="datetimeFigureOut">
              <a:rPr lang="fr-FR" smtClean="0"/>
              <a:t>28/12/2009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D28F-0754-4462-93B9-7AC32E3B7EF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76DF8-267E-436E-87B4-45705EBE8AB7}" type="datetimeFigureOut">
              <a:rPr lang="fr-FR" smtClean="0"/>
              <a:t>28/12/2009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D28F-0754-4462-93B9-7AC32E3B7EF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76DF8-267E-436E-87B4-45705EBE8AB7}" type="datetimeFigureOut">
              <a:rPr lang="fr-FR" smtClean="0"/>
              <a:t>28/12/2009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5D28F-0754-4462-93B9-7AC32E3B7EF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76DF8-267E-436E-87B4-45705EBE8AB7}" type="datetimeFigureOut">
              <a:rPr lang="fr-FR" smtClean="0"/>
              <a:t>28/12/2009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D95D28F-0754-4462-93B9-7AC32E3B7EF3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576DF8-267E-436E-87B4-45705EBE8AB7}" type="datetimeFigureOut">
              <a:rPr lang="fr-FR" smtClean="0"/>
              <a:t>28/12/2009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95D28F-0754-4462-93B9-7AC32E3B7EF3}" type="slidenum">
              <a:rPr lang="fr-FR" smtClean="0"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r>
              <a:rPr lang="ar-TN" dirty="0" smtClean="0"/>
              <a:t>سورة الحاقة69-52آية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6143644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 descr="hakka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61436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r>
              <a:rPr lang="ar-TN" dirty="0" smtClean="0"/>
              <a:t>سورة الحاقة69-52آية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6143644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6" name="Image 5" descr="hakka6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71296" cy="614364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r>
              <a:rPr lang="ar-TN" dirty="0" smtClean="0"/>
              <a:t>سورة الحاقة69-52آية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6143644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6" name="Image 5" descr="hakka69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61436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r>
              <a:rPr lang="ar-TN" dirty="0" smtClean="0"/>
              <a:t>سورة الحاقة69-52آية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6143644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6" name="Image 5" descr="hakka69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61436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r>
              <a:rPr lang="ar-TN" dirty="0" smtClean="0"/>
              <a:t>سورة الحاقة69-52آية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6143644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" name="Image 4" descr="hakka69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3999" cy="61436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r>
              <a:rPr lang="ar-TN" dirty="0" smtClean="0"/>
              <a:t>سورة الحاقة69-52آية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6143644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7" name="Image 6" descr="hakka69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14356"/>
            <a:ext cx="9144000" cy="61436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r>
              <a:rPr lang="ar-TN" dirty="0" smtClean="0"/>
              <a:t>سورة الحاقة69-52آية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6143644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" name="Image 4" descr="hakka69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14356"/>
            <a:ext cx="9144000" cy="614364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r>
              <a:rPr lang="ar-TN" dirty="0" smtClean="0"/>
              <a:t>سورة الحاقة69-52آية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6143644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" name="Image 4" descr="hakka69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14356"/>
            <a:ext cx="9144000" cy="61436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r>
              <a:rPr lang="ar-TN" dirty="0" smtClean="0"/>
              <a:t>سورة الحاقة69-52آية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6143644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" name="Image 4" descr="hakka6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61436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r>
              <a:rPr lang="ar-TN" dirty="0" smtClean="0"/>
              <a:t>سورة الحاقة69-52آية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6143644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6" name="Image 5" descr="hakka6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61436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r>
              <a:rPr lang="ar-TN" dirty="0" smtClean="0"/>
              <a:t>سورة الحاقة69-52آية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6143644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6" name="Image 5" descr="hakka6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61436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r>
              <a:rPr lang="ar-TN" dirty="0" smtClean="0"/>
              <a:t>سورة الحاقة69-52آية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6143644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" name="Image 4" descr="hakka6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61436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r>
              <a:rPr lang="ar-TN" dirty="0" smtClean="0"/>
              <a:t>سورة الحاقة69-52آية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6143644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" name="Image 4" descr="hakka6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61436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r>
              <a:rPr lang="ar-TN" dirty="0" smtClean="0"/>
              <a:t>سورة الحاقة69-52آية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6143644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" name="Image 4" descr="hakka6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61436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r>
              <a:rPr lang="ar-TN" dirty="0" smtClean="0"/>
              <a:t>سورة الحاقة69-52آية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6143644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" name="Image 4" descr="hakka6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61436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r>
              <a:rPr lang="ar-TN" dirty="0" smtClean="0"/>
              <a:t>سورة الحاقة69-52آية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714356"/>
            <a:ext cx="9144000" cy="6143644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6" name="Image 5" descr="hakka6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614364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</TotalTime>
  <Words>32</Words>
  <Application>Microsoft Office PowerPoint</Application>
  <PresentationFormat>Affichage à l'écran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Débit</vt:lpstr>
      <vt:lpstr>سورة الحاقة69-52آية</vt:lpstr>
      <vt:lpstr>سورة الحاقة69-52آية</vt:lpstr>
      <vt:lpstr>سورة الحاقة69-52آية</vt:lpstr>
      <vt:lpstr>سورة الحاقة69-52آية</vt:lpstr>
      <vt:lpstr>سورة الحاقة69-52آية</vt:lpstr>
      <vt:lpstr>سورة الحاقة69-52آية</vt:lpstr>
      <vt:lpstr>سورة الحاقة69-52آية</vt:lpstr>
      <vt:lpstr>سورة الحاقة69-52آية</vt:lpstr>
      <vt:lpstr>سورة الحاقة69-52آية</vt:lpstr>
      <vt:lpstr>سورة الحاقة69-52آية</vt:lpstr>
      <vt:lpstr>سورة الحاقة69-52آية</vt:lpstr>
      <vt:lpstr>سورة الحاقة69-52آية</vt:lpstr>
      <vt:lpstr>سورة الحاقة69-52آية</vt:lpstr>
      <vt:lpstr>سورة الحاقة69-52آية</vt:lpstr>
      <vt:lpstr>سورة الحاقة69-52آية</vt:lpstr>
      <vt:lpstr>سورة الحاقة69-52آية</vt:lpstr>
    </vt:vector>
  </TitlesOfParts>
  <Company>Sweet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سورة الحاقة69-52آية</dc:title>
  <dc:creator>SWEET</dc:creator>
  <cp:lastModifiedBy>SWEET</cp:lastModifiedBy>
  <cp:revision>7</cp:revision>
  <dcterms:created xsi:type="dcterms:W3CDTF">2009-12-28T17:46:11Z</dcterms:created>
  <dcterms:modified xsi:type="dcterms:W3CDTF">2009-12-28T19:03:24Z</dcterms:modified>
</cp:coreProperties>
</file>