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60" r:id="rId3"/>
    <p:sldId id="264" r:id="rId4"/>
    <p:sldId id="265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الغاشية 88 – 26 آية</a:t>
            </a:r>
            <a:endParaRPr lang="fr-FR" sz="2800" dirty="0"/>
          </a:p>
        </p:txBody>
      </p:sp>
      <p:pic>
        <p:nvPicPr>
          <p:cNvPr id="5" name="Image 4" descr="gach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الغاشية 88 – 26 آية</a:t>
            </a:r>
            <a:endParaRPr lang="fr-FR" sz="2800" dirty="0"/>
          </a:p>
        </p:txBody>
      </p:sp>
      <p:pic>
        <p:nvPicPr>
          <p:cNvPr id="4" name="Image 3" descr="gachiya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الغاشية 88 – 26 آية</a:t>
            </a:r>
            <a:endParaRPr lang="fr-FR" sz="2800" dirty="0"/>
          </a:p>
        </p:txBody>
      </p:sp>
      <p:pic>
        <p:nvPicPr>
          <p:cNvPr id="4" name="Image 3" descr="gachiya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الغاشية 88 – 26 آية</a:t>
            </a:r>
            <a:endParaRPr lang="fr-FR" sz="2800" dirty="0"/>
          </a:p>
        </p:txBody>
      </p:sp>
      <p:pic>
        <p:nvPicPr>
          <p:cNvPr id="4" name="Image 3" descr="gachiya1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الغاشية 88 – 26 آية</a:t>
            </a:r>
            <a:endParaRPr lang="fr-FR" sz="2800" dirty="0"/>
          </a:p>
        </p:txBody>
      </p:sp>
      <p:pic>
        <p:nvPicPr>
          <p:cNvPr id="4" name="Image 3" descr="gachiy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الغاشية 88 – 26 آية</a:t>
            </a:r>
            <a:endParaRPr lang="fr-FR" sz="2800" dirty="0"/>
          </a:p>
        </p:txBody>
      </p:sp>
      <p:pic>
        <p:nvPicPr>
          <p:cNvPr id="4" name="Image 3" descr="gachiya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3964"/>
            <a:ext cx="9144000" cy="60340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الغاشية 88 – 26 آية</a:t>
            </a:r>
            <a:endParaRPr lang="fr-FR" sz="2800" dirty="0"/>
          </a:p>
        </p:txBody>
      </p:sp>
      <p:pic>
        <p:nvPicPr>
          <p:cNvPr id="4" name="Image 3" descr="gachiya1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الغاشية 88 – 26 آية</a:t>
            </a:r>
            <a:endParaRPr lang="fr-FR" sz="2800" dirty="0"/>
          </a:p>
        </p:txBody>
      </p:sp>
      <p:pic>
        <p:nvPicPr>
          <p:cNvPr id="4" name="Image 3" descr="gachiya1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621508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48</Words>
  <Application>Microsoft Office PowerPoint</Application>
  <PresentationFormat>Affichage à l'écran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Solstice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11</cp:revision>
  <dcterms:created xsi:type="dcterms:W3CDTF">2010-01-07T20:26:56Z</dcterms:created>
  <dcterms:modified xsi:type="dcterms:W3CDTF">2010-04-06T13:55:50Z</dcterms:modified>
</cp:coreProperties>
</file>