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الشّمس</a:t>
            </a:r>
            <a:r>
              <a:rPr lang="ar-TN" sz="2800" dirty="0" smtClean="0"/>
              <a:t> 91 </a:t>
            </a:r>
            <a:r>
              <a:rPr lang="ar-TN" sz="2800" dirty="0" smtClean="0"/>
              <a:t>– </a:t>
            </a:r>
            <a:r>
              <a:rPr lang="ar-TN" sz="2800" dirty="0" smtClean="0"/>
              <a:t>15آية</a:t>
            </a:r>
            <a:endParaRPr lang="fr-FR" sz="2800" dirty="0"/>
          </a:p>
        </p:txBody>
      </p:sp>
      <p:pic>
        <p:nvPicPr>
          <p:cNvPr id="5" name="Image 4" descr="Cham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918"/>
            <a:ext cx="9144000" cy="621508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الشّمس</a:t>
            </a:r>
            <a:r>
              <a:rPr lang="ar-TN" sz="2800" dirty="0" smtClean="0"/>
              <a:t> 91 </a:t>
            </a:r>
            <a:r>
              <a:rPr lang="ar-TN" sz="2800" dirty="0" smtClean="0"/>
              <a:t>– </a:t>
            </a:r>
            <a:r>
              <a:rPr lang="ar-TN" sz="2800" dirty="0" smtClean="0"/>
              <a:t>15آية</a:t>
            </a:r>
            <a:endParaRPr lang="fr-FR" sz="2800" dirty="0"/>
          </a:p>
        </p:txBody>
      </p:sp>
      <p:pic>
        <p:nvPicPr>
          <p:cNvPr id="4" name="Image 3" descr="Cham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479"/>
            <a:ext cx="9144000" cy="628652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الشّمس</a:t>
            </a:r>
            <a:r>
              <a:rPr lang="ar-TN" sz="2800" dirty="0" smtClean="0"/>
              <a:t> 91 </a:t>
            </a:r>
            <a:r>
              <a:rPr lang="ar-TN" sz="2800" dirty="0" smtClean="0"/>
              <a:t>– </a:t>
            </a:r>
            <a:r>
              <a:rPr lang="ar-TN" sz="2800" dirty="0" smtClean="0"/>
              <a:t>15آية</a:t>
            </a:r>
            <a:endParaRPr lang="fr-FR" sz="2800" dirty="0"/>
          </a:p>
        </p:txBody>
      </p:sp>
      <p:pic>
        <p:nvPicPr>
          <p:cNvPr id="4" name="Image 3" descr="Chams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480"/>
            <a:ext cx="9144000" cy="62865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الشّمس</a:t>
            </a:r>
            <a:r>
              <a:rPr lang="ar-TN" sz="2800" dirty="0" smtClean="0"/>
              <a:t> 91 </a:t>
            </a:r>
            <a:r>
              <a:rPr lang="ar-TN" sz="2800" dirty="0" smtClean="0"/>
              <a:t>– </a:t>
            </a:r>
            <a:r>
              <a:rPr lang="ar-TN" sz="2800" dirty="0" smtClean="0"/>
              <a:t>15آية</a:t>
            </a:r>
            <a:endParaRPr lang="fr-FR" sz="2800" dirty="0"/>
          </a:p>
        </p:txBody>
      </p:sp>
      <p:pic>
        <p:nvPicPr>
          <p:cNvPr id="4" name="Image 3" descr="Chams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918"/>
            <a:ext cx="9144000" cy="621508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s114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Nas114</Template>
  <TotalTime>20</TotalTime>
  <Words>20</Words>
  <Application>Microsoft Office PowerPoint</Application>
  <PresentationFormat>Affichage à l'écran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Nas114</vt:lpstr>
      <vt:lpstr>Diapositive 1</vt:lpstr>
      <vt:lpstr>Diapositive 2</vt:lpstr>
      <vt:lpstr>Diapositive 3</vt:lpstr>
      <vt:lpstr>Diapositive 4</vt:lpstr>
    </vt:vector>
  </TitlesOfParts>
  <Company>Sweet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SWEET</dc:creator>
  <cp:lastModifiedBy>SWEET</cp:lastModifiedBy>
  <cp:revision>3</cp:revision>
  <dcterms:created xsi:type="dcterms:W3CDTF">2010-03-06T18:20:18Z</dcterms:created>
  <dcterms:modified xsi:type="dcterms:W3CDTF">2010-03-06T18:40:58Z</dcterms:modified>
</cp:coreProperties>
</file>