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4" r:id="rId2"/>
    <p:sldId id="265" r:id="rId3"/>
    <p:sldId id="266" r:id="rId4"/>
    <p:sldId id="267" r:id="rId5"/>
    <p:sldId id="271" r:id="rId6"/>
    <p:sldId id="270" r:id="rId7"/>
    <p:sldId id="269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5" name="Image 4" descr="Bayy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62150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71480"/>
            <a:ext cx="9144000" cy="62865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85794"/>
            <a:ext cx="9144000" cy="60722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71480"/>
            <a:ext cx="9144000" cy="628651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بيّنة 98– 8 آيات</a:t>
            </a:r>
            <a:endParaRPr lang="fr-FR" sz="2800" dirty="0"/>
          </a:p>
        </p:txBody>
      </p:sp>
      <p:pic>
        <p:nvPicPr>
          <p:cNvPr id="4" name="Image 3" descr="Bayyin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2918"/>
            <a:ext cx="9144000" cy="621508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48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9</cp:revision>
  <dcterms:created xsi:type="dcterms:W3CDTF">2010-01-07T20:26:56Z</dcterms:created>
  <dcterms:modified xsi:type="dcterms:W3CDTF">2010-03-06T20:47:51Z</dcterms:modified>
</cp:coreProperties>
</file>