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63" r:id="rId2"/>
    <p:sldId id="260" r:id="rId3"/>
    <p:sldId id="261" r:id="rId4"/>
    <p:sldId id="262" r:id="rId5"/>
    <p:sldId id="259" r:id="rId6"/>
    <p:sldId id="264" r:id="rId7"/>
    <p:sldId id="265" r:id="rId8"/>
    <p:sldId id="266" r:id="rId9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r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22" name="Sous-titr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7AB9C4-6F00-4281-8073-2F1FC1469513}" type="datetimeFigureOut">
              <a:rPr lang="fr-FR" smtClean="0"/>
              <a:pPr/>
              <a:t>04/04/2010</a:t>
            </a:fld>
            <a:endParaRPr lang="fr-FR"/>
          </a:p>
        </p:txBody>
      </p:sp>
      <p:sp>
        <p:nvSpPr>
          <p:cNvPr id="20" name="Espace réservé du pied de page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10" name="Espace réservé du numéro de diapositiv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A024F7-6A00-44A4-90D5-60595A603CD4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Ellipse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lipse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7AB9C4-6F00-4281-8073-2F1FC1469513}" type="datetimeFigureOut">
              <a:rPr lang="fr-FR" smtClean="0"/>
              <a:pPr/>
              <a:t>04/04/2010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A024F7-6A00-44A4-90D5-60595A603CD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7AB9C4-6F00-4281-8073-2F1FC1469513}" type="datetimeFigureOut">
              <a:rPr lang="fr-FR" smtClean="0"/>
              <a:pPr/>
              <a:t>04/04/2010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A024F7-6A00-44A4-90D5-60595A603CD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7AB9C4-6F00-4281-8073-2F1FC1469513}" type="datetimeFigureOut">
              <a:rPr lang="fr-FR" smtClean="0"/>
              <a:pPr/>
              <a:t>04/04/2010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A024F7-6A00-44A4-90D5-60595A603CD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7AB9C4-6F00-4281-8073-2F1FC1469513}" type="datetimeFigureOut">
              <a:rPr lang="fr-FR" smtClean="0"/>
              <a:pPr/>
              <a:t>04/04/2010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A024F7-6A00-44A4-90D5-60595A603CD4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lipse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lipse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7AB9C4-6F00-4281-8073-2F1FC1469513}" type="datetimeFigureOut">
              <a:rPr lang="fr-FR" smtClean="0"/>
              <a:pPr/>
              <a:t>04/04/2010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A024F7-6A00-44A4-90D5-60595A603CD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7AB9C4-6F00-4281-8073-2F1FC1469513}" type="datetimeFigureOut">
              <a:rPr lang="fr-FR" smtClean="0"/>
              <a:pPr/>
              <a:t>04/04/2010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A024F7-6A00-44A4-90D5-60595A603CD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7AB9C4-6F00-4281-8073-2F1FC1469513}" type="datetimeFigureOut">
              <a:rPr lang="fr-FR" smtClean="0"/>
              <a:pPr/>
              <a:t>04/04/2010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A024F7-6A00-44A4-90D5-60595A603CD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7AB9C4-6F00-4281-8073-2F1FC1469513}" type="datetimeFigureOut">
              <a:rPr lang="fr-FR" smtClean="0"/>
              <a:pPr/>
              <a:t>04/04/2010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A024F7-6A00-44A4-90D5-60595A603CD4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7AB9C4-6F00-4281-8073-2F1FC1469513}" type="datetimeFigureOut">
              <a:rPr lang="fr-FR" smtClean="0"/>
              <a:pPr/>
              <a:t>04/04/2010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A024F7-6A00-44A4-90D5-60595A603CD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7AB9C4-6F00-4281-8073-2F1FC1469513}" type="datetimeFigureOut">
              <a:rPr lang="fr-FR" smtClean="0"/>
              <a:pPr/>
              <a:t>04/04/2010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A024F7-6A00-44A4-90D5-60595A603CD4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9" name="Organigramme : Processu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Organigramme : Processu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cteurs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lipse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Bouée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Espace réservé du titre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9" name="Espace réservé du texte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24" name="Espace réservé de la date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987AB9C4-6F00-4281-8073-2F1FC1469513}" type="datetimeFigureOut">
              <a:rPr lang="fr-FR" smtClean="0"/>
              <a:pPr/>
              <a:t>04/04/2010</a:t>
            </a:fld>
            <a:endParaRPr lang="fr-FR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fr-FR"/>
          </a:p>
        </p:txBody>
      </p:sp>
      <p:sp>
        <p:nvSpPr>
          <p:cNvPr id="22" name="Espace réservé du numéro de diapositive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F0A024F7-6A00-44A4-90D5-60595A603CD4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785794"/>
            <a:ext cx="9144000" cy="6072206"/>
          </a:xfrm>
        </p:spPr>
        <p:txBody>
          <a:bodyPr/>
          <a:lstStyle/>
          <a:p>
            <a:pPr algn="ctr"/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14282" y="142852"/>
            <a:ext cx="8458200" cy="914400"/>
          </a:xfrm>
        </p:spPr>
        <p:txBody>
          <a:bodyPr>
            <a:normAutofit/>
          </a:bodyPr>
          <a:lstStyle/>
          <a:p>
            <a:r>
              <a:rPr lang="ar-TN" sz="2800" dirty="0" smtClean="0"/>
              <a:t>سورة </a:t>
            </a:r>
            <a:r>
              <a:rPr lang="ar-TN" sz="2800" dirty="0" smtClean="0"/>
              <a:t>البلد 90 </a:t>
            </a:r>
            <a:r>
              <a:rPr lang="ar-TN" sz="2800" dirty="0" smtClean="0"/>
              <a:t>– </a:t>
            </a:r>
            <a:r>
              <a:rPr lang="ar-TN" sz="2800" dirty="0" smtClean="0"/>
              <a:t>20</a:t>
            </a:r>
            <a:r>
              <a:rPr lang="ar-TN" sz="2800" dirty="0" smtClean="0"/>
              <a:t>آية</a:t>
            </a:r>
            <a:endParaRPr lang="fr-FR" sz="2800" dirty="0"/>
          </a:p>
        </p:txBody>
      </p:sp>
      <p:pic>
        <p:nvPicPr>
          <p:cNvPr id="4" name="Image 3" descr="bala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785794"/>
            <a:ext cx="9143999" cy="6072206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785794"/>
            <a:ext cx="9144000" cy="6072206"/>
          </a:xfrm>
        </p:spPr>
        <p:txBody>
          <a:bodyPr/>
          <a:lstStyle/>
          <a:p>
            <a:pPr algn="ctr"/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14282" y="142852"/>
            <a:ext cx="8458200" cy="914400"/>
          </a:xfrm>
        </p:spPr>
        <p:txBody>
          <a:bodyPr>
            <a:normAutofit/>
          </a:bodyPr>
          <a:lstStyle/>
          <a:p>
            <a:r>
              <a:rPr lang="ar-TN" sz="2800" dirty="0" smtClean="0"/>
              <a:t>سورة </a:t>
            </a:r>
            <a:r>
              <a:rPr lang="ar-TN" sz="2800" dirty="0" smtClean="0"/>
              <a:t>البلد 90 </a:t>
            </a:r>
            <a:r>
              <a:rPr lang="ar-TN" sz="2800" dirty="0" smtClean="0"/>
              <a:t>– </a:t>
            </a:r>
            <a:r>
              <a:rPr lang="ar-TN" sz="2800" dirty="0" smtClean="0"/>
              <a:t>20</a:t>
            </a:r>
            <a:r>
              <a:rPr lang="ar-TN" sz="2800" dirty="0" smtClean="0"/>
              <a:t>آية</a:t>
            </a:r>
            <a:endParaRPr lang="fr-FR" sz="2800" dirty="0"/>
          </a:p>
        </p:txBody>
      </p:sp>
      <p:pic>
        <p:nvPicPr>
          <p:cNvPr id="4" name="Image 3" descr="balad1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785794"/>
            <a:ext cx="9138609" cy="6072206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785794"/>
            <a:ext cx="9144000" cy="6072206"/>
          </a:xfrm>
        </p:spPr>
        <p:txBody>
          <a:bodyPr/>
          <a:lstStyle/>
          <a:p>
            <a:pPr algn="ctr"/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14282" y="142852"/>
            <a:ext cx="8458200" cy="914400"/>
          </a:xfrm>
        </p:spPr>
        <p:txBody>
          <a:bodyPr>
            <a:normAutofit/>
          </a:bodyPr>
          <a:lstStyle/>
          <a:p>
            <a:r>
              <a:rPr lang="ar-TN" sz="2800" dirty="0" smtClean="0"/>
              <a:t>سورة </a:t>
            </a:r>
            <a:r>
              <a:rPr lang="ar-TN" sz="2800" dirty="0" smtClean="0"/>
              <a:t>البلد 90 </a:t>
            </a:r>
            <a:r>
              <a:rPr lang="ar-TN" sz="2800" dirty="0" smtClean="0"/>
              <a:t>– </a:t>
            </a:r>
            <a:r>
              <a:rPr lang="ar-TN" sz="2800" dirty="0" smtClean="0"/>
              <a:t>20</a:t>
            </a:r>
            <a:r>
              <a:rPr lang="ar-TN" sz="2800" dirty="0" smtClean="0"/>
              <a:t>آية</a:t>
            </a:r>
            <a:endParaRPr lang="fr-FR" sz="2800" dirty="0"/>
          </a:p>
        </p:txBody>
      </p:sp>
      <p:pic>
        <p:nvPicPr>
          <p:cNvPr id="4" name="Image 3" descr="balad1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782674"/>
            <a:ext cx="9143999" cy="6075326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785794"/>
            <a:ext cx="9144000" cy="6072206"/>
          </a:xfrm>
        </p:spPr>
        <p:txBody>
          <a:bodyPr/>
          <a:lstStyle/>
          <a:p>
            <a:pPr algn="ctr"/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14282" y="142852"/>
            <a:ext cx="8458200" cy="914400"/>
          </a:xfrm>
        </p:spPr>
        <p:txBody>
          <a:bodyPr>
            <a:normAutofit/>
          </a:bodyPr>
          <a:lstStyle/>
          <a:p>
            <a:r>
              <a:rPr lang="ar-TN" sz="2800" dirty="0" smtClean="0"/>
              <a:t>سورة </a:t>
            </a:r>
            <a:r>
              <a:rPr lang="ar-TN" sz="2800" dirty="0" smtClean="0"/>
              <a:t>البلد 90 </a:t>
            </a:r>
            <a:r>
              <a:rPr lang="ar-TN" sz="2800" dirty="0" smtClean="0"/>
              <a:t>– </a:t>
            </a:r>
            <a:r>
              <a:rPr lang="ar-TN" sz="2800" dirty="0" smtClean="0"/>
              <a:t>20</a:t>
            </a:r>
            <a:r>
              <a:rPr lang="ar-TN" sz="2800" dirty="0" smtClean="0"/>
              <a:t>آية</a:t>
            </a:r>
            <a:endParaRPr lang="fr-FR" sz="2800" dirty="0"/>
          </a:p>
        </p:txBody>
      </p:sp>
      <p:pic>
        <p:nvPicPr>
          <p:cNvPr id="4" name="Image 3" descr="balad1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782674"/>
            <a:ext cx="9143999" cy="6075326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785794"/>
            <a:ext cx="9144000" cy="6072206"/>
          </a:xfrm>
        </p:spPr>
        <p:txBody>
          <a:bodyPr/>
          <a:lstStyle/>
          <a:p>
            <a:pPr algn="ctr"/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14282" y="142852"/>
            <a:ext cx="8458200" cy="914400"/>
          </a:xfrm>
        </p:spPr>
        <p:txBody>
          <a:bodyPr>
            <a:normAutofit/>
          </a:bodyPr>
          <a:lstStyle/>
          <a:p>
            <a:r>
              <a:rPr lang="ar-TN" sz="2800" dirty="0" smtClean="0"/>
              <a:t>سورة </a:t>
            </a:r>
            <a:r>
              <a:rPr lang="ar-TN" sz="2800" dirty="0" smtClean="0"/>
              <a:t>البلد 90 </a:t>
            </a:r>
            <a:r>
              <a:rPr lang="ar-TN" sz="2800" dirty="0" smtClean="0"/>
              <a:t>– </a:t>
            </a:r>
            <a:r>
              <a:rPr lang="ar-TN" sz="2800" dirty="0" smtClean="0"/>
              <a:t>20</a:t>
            </a:r>
            <a:r>
              <a:rPr lang="ar-TN" sz="2800" dirty="0" smtClean="0"/>
              <a:t>آية</a:t>
            </a:r>
            <a:endParaRPr lang="fr-FR" sz="2800" dirty="0"/>
          </a:p>
        </p:txBody>
      </p:sp>
      <p:pic>
        <p:nvPicPr>
          <p:cNvPr id="6" name="Image 5" descr="balad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785794"/>
            <a:ext cx="9144000" cy="6072206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785794"/>
            <a:ext cx="9144000" cy="6072206"/>
          </a:xfrm>
        </p:spPr>
        <p:txBody>
          <a:bodyPr/>
          <a:lstStyle/>
          <a:p>
            <a:pPr algn="ctr"/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14282" y="142852"/>
            <a:ext cx="8458200" cy="914400"/>
          </a:xfrm>
        </p:spPr>
        <p:txBody>
          <a:bodyPr>
            <a:normAutofit/>
          </a:bodyPr>
          <a:lstStyle/>
          <a:p>
            <a:r>
              <a:rPr lang="ar-TN" sz="2800" dirty="0" smtClean="0"/>
              <a:t>سورة </a:t>
            </a:r>
            <a:r>
              <a:rPr lang="ar-TN" sz="2800" dirty="0" smtClean="0"/>
              <a:t>البلد 90 </a:t>
            </a:r>
            <a:r>
              <a:rPr lang="ar-TN" sz="2800" dirty="0" smtClean="0"/>
              <a:t>– </a:t>
            </a:r>
            <a:r>
              <a:rPr lang="ar-TN" sz="2800" dirty="0" smtClean="0"/>
              <a:t>20</a:t>
            </a:r>
            <a:r>
              <a:rPr lang="ar-TN" sz="2800" dirty="0" smtClean="0"/>
              <a:t>آية</a:t>
            </a:r>
            <a:endParaRPr lang="fr-FR" sz="2800" dirty="0"/>
          </a:p>
        </p:txBody>
      </p:sp>
      <p:pic>
        <p:nvPicPr>
          <p:cNvPr id="4" name="Image 3" descr="balad11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785794"/>
            <a:ext cx="9144000" cy="6072206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785794"/>
            <a:ext cx="9144000" cy="6072206"/>
          </a:xfrm>
        </p:spPr>
        <p:txBody>
          <a:bodyPr/>
          <a:lstStyle/>
          <a:p>
            <a:pPr algn="ctr"/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14282" y="142852"/>
            <a:ext cx="8458200" cy="914400"/>
          </a:xfrm>
        </p:spPr>
        <p:txBody>
          <a:bodyPr>
            <a:normAutofit/>
          </a:bodyPr>
          <a:lstStyle/>
          <a:p>
            <a:r>
              <a:rPr lang="ar-TN" sz="2800" dirty="0" smtClean="0"/>
              <a:t>سورة </a:t>
            </a:r>
            <a:r>
              <a:rPr lang="ar-TN" sz="2800" dirty="0" smtClean="0"/>
              <a:t>البلد 90 </a:t>
            </a:r>
            <a:r>
              <a:rPr lang="ar-TN" sz="2800" dirty="0" smtClean="0"/>
              <a:t>– </a:t>
            </a:r>
            <a:r>
              <a:rPr lang="ar-TN" sz="2800" dirty="0" smtClean="0"/>
              <a:t>20</a:t>
            </a:r>
            <a:r>
              <a:rPr lang="ar-TN" sz="2800" dirty="0" smtClean="0"/>
              <a:t>آية</a:t>
            </a:r>
            <a:endParaRPr lang="fr-FR" sz="2800" dirty="0"/>
          </a:p>
        </p:txBody>
      </p:sp>
      <p:pic>
        <p:nvPicPr>
          <p:cNvPr id="4" name="Image 3" descr="balad11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785794"/>
            <a:ext cx="9144000" cy="6072206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785794"/>
            <a:ext cx="9144000" cy="6072206"/>
          </a:xfrm>
        </p:spPr>
        <p:txBody>
          <a:bodyPr/>
          <a:lstStyle/>
          <a:p>
            <a:pPr algn="ctr"/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14282" y="142852"/>
            <a:ext cx="8458200" cy="914400"/>
          </a:xfrm>
        </p:spPr>
        <p:txBody>
          <a:bodyPr>
            <a:normAutofit/>
          </a:bodyPr>
          <a:lstStyle/>
          <a:p>
            <a:r>
              <a:rPr lang="ar-TN" sz="2800" dirty="0" smtClean="0"/>
              <a:t>سورة </a:t>
            </a:r>
            <a:r>
              <a:rPr lang="ar-TN" sz="2800" dirty="0" smtClean="0"/>
              <a:t>البلد 90 </a:t>
            </a:r>
            <a:r>
              <a:rPr lang="ar-TN" sz="2800" dirty="0" smtClean="0"/>
              <a:t>– </a:t>
            </a:r>
            <a:r>
              <a:rPr lang="ar-TN" sz="2800" dirty="0" smtClean="0"/>
              <a:t>20</a:t>
            </a:r>
            <a:r>
              <a:rPr lang="ar-TN" sz="2800" dirty="0" smtClean="0"/>
              <a:t>آية</a:t>
            </a:r>
            <a:endParaRPr lang="fr-FR" sz="2800" dirty="0"/>
          </a:p>
        </p:txBody>
      </p:sp>
      <p:pic>
        <p:nvPicPr>
          <p:cNvPr id="4" name="Image 3" descr="balad11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714356"/>
            <a:ext cx="9144000" cy="6143644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as114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Nas114</Template>
  <TotalTime>27</TotalTime>
  <Words>40</Words>
  <Application>Microsoft Office PowerPoint</Application>
  <PresentationFormat>Affichage à l'écran (4:3)</PresentationFormat>
  <Paragraphs>8</Paragraphs>
  <Slides>8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9" baseType="lpstr">
      <vt:lpstr>Nas114</vt:lpstr>
      <vt:lpstr>Diapositive 1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</vt:vector>
  </TitlesOfParts>
  <Company>Sweet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SWEET</dc:creator>
  <cp:lastModifiedBy>SWEET</cp:lastModifiedBy>
  <cp:revision>4</cp:revision>
  <dcterms:created xsi:type="dcterms:W3CDTF">2010-03-06T18:20:18Z</dcterms:created>
  <dcterms:modified xsi:type="dcterms:W3CDTF">2010-04-04T14:40:07Z</dcterms:modified>
</cp:coreProperties>
</file>