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smtClean="0"/>
              <a:t>80 </a:t>
            </a:r>
            <a:r>
              <a:rPr lang="ar-TN" sz="2800" b="1" dirty="0" smtClean="0"/>
              <a:t>– </a:t>
            </a:r>
            <a:r>
              <a:rPr lang="ar-TN" sz="2800" b="1" dirty="0" smtClean="0"/>
              <a:t>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5" name="Image 4" descr="Aba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390" y="404664"/>
            <a:ext cx="9161390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dirty="0" err="1" smtClean="0"/>
              <a:t>80 </a:t>
            </a:r>
            <a:r>
              <a:rPr lang="ar-TN" sz="2800" b="1" dirty="0" smtClean="0"/>
              <a:t>– </a:t>
            </a:r>
            <a:r>
              <a:rPr lang="ar-TN" sz="2800" b="1" dirty="0" smtClean="0"/>
              <a:t>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4" name="Image 3" descr="Abas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dirty="0" err="1" smtClean="0"/>
              <a:t>80 </a:t>
            </a:r>
            <a:r>
              <a:rPr lang="ar-TN" sz="2800" b="1" dirty="0" smtClean="0"/>
              <a:t>– 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4" name="Image 3" descr="Abas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dirty="0" err="1" smtClean="0"/>
              <a:t>80 </a:t>
            </a:r>
            <a:r>
              <a:rPr lang="ar-TN" sz="2800" b="1" dirty="0" smtClean="0"/>
              <a:t>– </a:t>
            </a:r>
            <a:r>
              <a:rPr lang="ar-TN" sz="2800" b="1" dirty="0" smtClean="0"/>
              <a:t>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4" name="Image 3" descr="Abas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dirty="0" err="1" smtClean="0"/>
              <a:t>80 </a:t>
            </a:r>
            <a:r>
              <a:rPr lang="ar-TN" sz="2800" b="1" dirty="0" smtClean="0"/>
              <a:t>– </a:t>
            </a:r>
            <a:r>
              <a:rPr lang="ar-TN" sz="2800" b="1" dirty="0" smtClean="0"/>
              <a:t>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4" name="Image 3" descr="Abas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dirty="0" err="1" smtClean="0"/>
              <a:t>80 </a:t>
            </a:r>
            <a:r>
              <a:rPr lang="ar-TN" sz="2800" b="1" dirty="0" smtClean="0"/>
              <a:t>– </a:t>
            </a:r>
            <a:r>
              <a:rPr lang="ar-TN" sz="2800" b="1" dirty="0" smtClean="0"/>
              <a:t>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4" name="Image 3" descr="Abas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390" y="404664"/>
            <a:ext cx="9178780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dirty="0" err="1" smtClean="0"/>
              <a:t>80 </a:t>
            </a:r>
            <a:r>
              <a:rPr lang="ar-TN" sz="2800" b="1" dirty="0" smtClean="0"/>
              <a:t>– </a:t>
            </a:r>
            <a:r>
              <a:rPr lang="ar-TN" sz="2800" b="1" dirty="0" smtClean="0"/>
              <a:t>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4" name="Image 3" descr="Abas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390" y="404664"/>
            <a:ext cx="9178780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dirty="0" err="1" smtClean="0"/>
              <a:t>80 </a:t>
            </a:r>
            <a:r>
              <a:rPr lang="ar-TN" sz="2800" b="1" dirty="0" smtClean="0"/>
              <a:t>– </a:t>
            </a:r>
            <a:r>
              <a:rPr lang="ar-TN" sz="2800" b="1" dirty="0" smtClean="0"/>
              <a:t>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4" name="Image 3" descr="Abas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5"/>
            <a:ext cx="9144000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dirty="0" err="1" smtClean="0"/>
              <a:t>80 </a:t>
            </a:r>
            <a:r>
              <a:rPr lang="ar-TN" sz="2800" b="1" dirty="0" smtClean="0"/>
              <a:t>– </a:t>
            </a:r>
            <a:r>
              <a:rPr lang="ar-TN" sz="2800" b="1" dirty="0" smtClean="0"/>
              <a:t>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4" name="Image 3" descr="Abas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5117" y="404664"/>
            <a:ext cx="9229117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dirty="0" err="1" smtClean="0"/>
              <a:t>80 </a:t>
            </a:r>
            <a:r>
              <a:rPr lang="ar-TN" sz="2800" b="1" dirty="0" smtClean="0"/>
              <a:t>– </a:t>
            </a:r>
            <a:r>
              <a:rPr lang="ar-TN" sz="2800" b="1" dirty="0" smtClean="0"/>
              <a:t>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4" name="Image 3" descr="Abas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dirty="0" err="1" smtClean="0"/>
              <a:t>80 </a:t>
            </a:r>
            <a:r>
              <a:rPr lang="ar-TN" sz="2800" b="1" dirty="0" smtClean="0"/>
              <a:t>– </a:t>
            </a:r>
            <a:r>
              <a:rPr lang="ar-TN" sz="2800" b="1" dirty="0" smtClean="0"/>
              <a:t>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4" name="Image 3" descr="Abas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044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b="1" dirty="0" smtClean="0"/>
              <a:t>سورة </a:t>
            </a:r>
            <a:r>
              <a:rPr lang="ar-TN" sz="2800" b="1" dirty="0" smtClean="0"/>
              <a:t>عبس </a:t>
            </a:r>
            <a:r>
              <a:rPr lang="ar-TN" sz="2800" b="1" dirty="0" err="1" smtClean="0"/>
              <a:t>80 </a:t>
            </a:r>
            <a:r>
              <a:rPr lang="ar-TN" sz="2800" b="1" dirty="0" smtClean="0"/>
              <a:t>– </a:t>
            </a:r>
            <a:r>
              <a:rPr lang="ar-TN" sz="2800" b="1" dirty="0" smtClean="0"/>
              <a:t>42 </a:t>
            </a:r>
            <a:r>
              <a:rPr lang="ar-TN" sz="2800" b="1" dirty="0" smtClean="0"/>
              <a:t>آية</a:t>
            </a:r>
            <a:endParaRPr lang="fr-FR" sz="2800" b="1" dirty="0"/>
          </a:p>
        </p:txBody>
      </p:sp>
      <p:pic>
        <p:nvPicPr>
          <p:cNvPr id="4" name="Image 3" descr="Abas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404664"/>
            <a:ext cx="9180512" cy="64533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72</Words>
  <Application>Microsoft Office PowerPoint</Application>
  <PresentationFormat>Affichage à l'écran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Solstice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EIB</cp:lastModifiedBy>
  <cp:revision>9</cp:revision>
  <dcterms:created xsi:type="dcterms:W3CDTF">2010-01-07T20:26:56Z</dcterms:created>
  <dcterms:modified xsi:type="dcterms:W3CDTF">2013-12-31T15:55:56Z</dcterms:modified>
</cp:coreProperties>
</file>